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2" autoAdjust="0"/>
    <p:restoredTop sz="94986" autoAdjust="0"/>
  </p:normalViewPr>
  <p:slideViewPr>
    <p:cSldViewPr snapToObjects="1">
      <p:cViewPr varScale="1">
        <p:scale>
          <a:sx n="193" d="100"/>
          <a:sy n="193" d="100"/>
        </p:scale>
        <p:origin x="782" y="15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13.03.2021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13.03.2021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port the distance </a:t>
            </a:r>
            <a:r>
              <a:rPr lang="en-US"/>
              <a:t>bounding protocol to TEEs.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60.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94.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24.xml"/><Relationship Id="rId16" Type="http://schemas.openxmlformats.org/officeDocument/2006/relationships/image" Target="../media/image120.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image" Target="../media/image114.png"/><Relationship Id="rId1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55.png"/><Relationship Id="rId4" Type="http://schemas.openxmlformats.org/officeDocument/2006/relationships/image" Target="../media/image13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22.png"/><Relationship Id="rId4" Type="http://schemas.openxmlformats.org/officeDocument/2006/relationships/image" Target="../media/image132.png"/><Relationship Id="rId9"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5.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0.png"/><Relationship Id="rId3" Type="http://schemas.openxmlformats.org/officeDocument/2006/relationships/notesSlide" Target="../notesSlides/notesSlide36.xml"/><Relationship Id="rId7" Type="http://schemas.openxmlformats.org/officeDocument/2006/relationships/image" Target="../media/image137.png"/><Relationship Id="rId12" Type="http://schemas.openxmlformats.org/officeDocument/2006/relationships/image" Target="../media/image139.png"/><Relationship Id="rId2" Type="http://schemas.openxmlformats.org/officeDocument/2006/relationships/slideLayout" Target="../slideLayouts/slideLayout5.xml"/><Relationship Id="rId16" Type="http://schemas.openxmlformats.org/officeDocument/2006/relationships/image" Target="../media/image12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2.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6.png"/><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74.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53.png"/><Relationship Id="rId12"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49.png"/><Relationship Id="rId5" Type="http://schemas.openxmlformats.org/officeDocument/2006/relationships/image" Target="../media/image151.png"/><Relationship Id="rId10" Type="http://schemas.openxmlformats.org/officeDocument/2006/relationships/image" Target="../media/image73.png"/><Relationship Id="rId4" Type="http://schemas.openxmlformats.org/officeDocument/2006/relationships/image" Target="../media/image150.png"/><Relationship Id="rId9" Type="http://schemas.openxmlformats.org/officeDocument/2006/relationships/image" Target="../media/image74.png"/><Relationship Id="rId14" Type="http://schemas.openxmlformats.org/officeDocument/2006/relationships/image" Target="../media/image136.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48.png"/><Relationship Id="rId12" Type="http://schemas.openxmlformats.org/officeDocument/2006/relationships/image" Target="../media/image136.png"/><Relationship Id="rId17" Type="http://schemas.openxmlformats.org/officeDocument/2006/relationships/image" Target="../media/image149.png"/><Relationship Id="rId2" Type="http://schemas.openxmlformats.org/officeDocument/2006/relationships/image" Target="../media/image157.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55.png"/><Relationship Id="rId5" Type="http://schemas.openxmlformats.org/officeDocument/2006/relationships/image" Target="../media/image159.png"/><Relationship Id="rId15" Type="http://schemas.openxmlformats.org/officeDocument/2006/relationships/image" Target="../media/image163.png"/><Relationship Id="rId10" Type="http://schemas.openxmlformats.org/officeDocument/2006/relationships/image" Target="../media/image154.png"/><Relationship Id="rId4" Type="http://schemas.openxmlformats.org/officeDocument/2006/relationships/image" Target="../media/image158.png"/><Relationship Id="rId9" Type="http://schemas.openxmlformats.org/officeDocument/2006/relationships/image" Target="../media/image62.png"/><Relationship Id="rId1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5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 Id="rId9" Type="http://schemas.openxmlformats.org/officeDocument/2006/relationships/image" Target="../media/image1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2.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5.png"/><Relationship Id="rId4" Type="http://schemas.openxmlformats.org/officeDocument/2006/relationships/image" Target="../media/image174.png"/></Relationships>
</file>

<file path=ppt/slides/_rels/slide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5.xml"/><Relationship Id="rId5" Type="http://schemas.openxmlformats.org/officeDocument/2006/relationships/image" Target="../media/image179.png"/><Relationship Id="rId4" Type="http://schemas.openxmlformats.org/officeDocument/2006/relationships/image" Target="../media/image1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1.png"/><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3/13/2021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242832" y="1680182"/>
            <a:ext cx="3642816"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3/13/2021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3/13/2021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3/13/2021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11" y="1250559"/>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MB</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09049"/>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044969"/>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20" name="Group 19">
            <a:extLst>
              <a:ext uri="{FF2B5EF4-FFF2-40B4-BE49-F238E27FC236}">
                <a16:creationId xmlns:a16="http://schemas.microsoft.com/office/drawing/2014/main" id="{3940B2D0-B465-4421-9808-CE5AC5DAA371}"/>
              </a:ext>
            </a:extLst>
          </p:cNvPr>
          <p:cNvGrpSpPr/>
          <p:nvPr/>
        </p:nvGrpSpPr>
        <p:grpSpPr>
          <a:xfrm>
            <a:off x="3186546" y="1160849"/>
            <a:ext cx="1802319" cy="1294995"/>
            <a:chOff x="8126185" y="4942291"/>
            <a:chExt cx="1802319" cy="1294995"/>
          </a:xfrm>
        </p:grpSpPr>
        <p:grpSp>
          <p:nvGrpSpPr>
            <p:cNvPr id="77" name="Group 76">
              <a:extLst>
                <a:ext uri="{FF2B5EF4-FFF2-40B4-BE49-F238E27FC236}">
                  <a16:creationId xmlns:a16="http://schemas.microsoft.com/office/drawing/2014/main" id="{390878CB-B53B-40C7-8263-D4AAA43581A9}"/>
                </a:ext>
              </a:extLst>
            </p:cNvPr>
            <p:cNvGrpSpPr/>
            <p:nvPr/>
          </p:nvGrpSpPr>
          <p:grpSpPr>
            <a:xfrm>
              <a:off x="8126185" y="4942291"/>
              <a:ext cx="1802319" cy="129499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8060667" y="5240010"/>
                  <a:ext cx="1223412" cy="369332"/>
                </a:xfrm>
                <a:prstGeom prst="rect">
                  <a:avLst/>
                </a:prstGeom>
              </p:spPr>
              <p:txBody>
                <a:bodyPr wrap="none">
                  <a:spAutoFit/>
                </a:bodyPr>
                <a:lstStyle/>
                <a:p>
                  <a:r>
                    <a:rPr lang="en-US" dirty="0"/>
                    <a:t>E-banking</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12" name="Picture 11">
              <a:extLst>
                <a:ext uri="{FF2B5EF4-FFF2-40B4-BE49-F238E27FC236}">
                  <a16:creationId xmlns:a16="http://schemas.microsoft.com/office/drawing/2014/main" id="{1887F671-0303-43C1-9111-86D0311A14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7050" y="4969782"/>
              <a:ext cx="862415" cy="862415"/>
            </a:xfrm>
            <a:prstGeom prst="rect">
              <a:avLst/>
            </a:prstGeom>
          </p:spPr>
        </p:pic>
      </p:gr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3/13/2021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18290</TotalTime>
  <Words>4638</Words>
  <Application>Microsoft Office PowerPoint</Application>
  <PresentationFormat>Custom</PresentationFormat>
  <Paragraphs>1379</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628</cp:revision>
  <cp:lastPrinted>2013-06-08T11:22:51Z</cp:lastPrinted>
  <dcterms:created xsi:type="dcterms:W3CDTF">2019-12-03T10:53:56Z</dcterms:created>
  <dcterms:modified xsi:type="dcterms:W3CDTF">2021-03-13T15:26:14Z</dcterms:modified>
</cp:coreProperties>
</file>